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1A30B-7126-40D1-9191-64E2510200B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1FE54FE-7B99-4CAC-A2EA-5F218526D1D3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Usar protocolos de comunicación usados IoT.</a:t>
          </a:r>
          <a:endParaRPr lang="en-US"/>
        </a:p>
      </dgm:t>
    </dgm:pt>
    <dgm:pt modelId="{110904F8-88D3-4BAF-80C2-1D374630B67C}" type="parTrans" cxnId="{30546F59-E3B0-49B2-935D-155235561BDF}">
      <dgm:prSet/>
      <dgm:spPr/>
      <dgm:t>
        <a:bodyPr/>
        <a:lstStyle/>
        <a:p>
          <a:endParaRPr lang="en-US"/>
        </a:p>
      </dgm:t>
    </dgm:pt>
    <dgm:pt modelId="{602115C0-C3BC-4461-8EF9-4F3B3189EBAC}" type="sibTrans" cxnId="{30546F59-E3B0-49B2-935D-155235561BDF}">
      <dgm:prSet/>
      <dgm:spPr/>
      <dgm:t>
        <a:bodyPr/>
        <a:lstStyle/>
        <a:p>
          <a:endParaRPr lang="en-US"/>
        </a:p>
      </dgm:t>
    </dgm:pt>
    <dgm:pt modelId="{FCDE4939-9B9A-4D20-A4D8-E8F8133053B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Utilizar tecnología web como alternativa a los HMI.</a:t>
          </a:r>
          <a:endParaRPr lang="en-US"/>
        </a:p>
      </dgm:t>
    </dgm:pt>
    <dgm:pt modelId="{22502921-062A-4786-B185-0710B66A8BC8}" type="parTrans" cxnId="{C87660D9-E190-4B71-B043-A9559965BCE7}">
      <dgm:prSet/>
      <dgm:spPr/>
      <dgm:t>
        <a:bodyPr/>
        <a:lstStyle/>
        <a:p>
          <a:endParaRPr lang="en-US"/>
        </a:p>
      </dgm:t>
    </dgm:pt>
    <dgm:pt modelId="{F8B50ED8-5A26-456D-829F-B79BC3E0BD48}" type="sibTrans" cxnId="{C87660D9-E190-4B71-B043-A9559965BCE7}">
      <dgm:prSet/>
      <dgm:spPr/>
      <dgm:t>
        <a:bodyPr/>
        <a:lstStyle/>
        <a:p>
          <a:endParaRPr lang="en-US"/>
        </a:p>
      </dgm:t>
    </dgm:pt>
    <dgm:pt modelId="{06EB9090-52C5-4B13-9209-E0C77DF6CB17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Comparar costos, ventajas y desventajas</a:t>
          </a:r>
          <a:endParaRPr lang="en-US"/>
        </a:p>
      </dgm:t>
    </dgm:pt>
    <dgm:pt modelId="{138FC515-EF39-4023-A2F6-F5420DFE64BA}" type="parTrans" cxnId="{664C3418-896C-4EBF-8D08-3CFA643B2C9A}">
      <dgm:prSet/>
      <dgm:spPr/>
      <dgm:t>
        <a:bodyPr/>
        <a:lstStyle/>
        <a:p>
          <a:endParaRPr lang="en-US"/>
        </a:p>
      </dgm:t>
    </dgm:pt>
    <dgm:pt modelId="{F0B8EB21-CAF2-4265-BE12-D9C51180E188}" type="sibTrans" cxnId="{664C3418-896C-4EBF-8D08-3CFA643B2C9A}">
      <dgm:prSet/>
      <dgm:spPr/>
      <dgm:t>
        <a:bodyPr/>
        <a:lstStyle/>
        <a:p>
          <a:endParaRPr lang="en-US"/>
        </a:p>
      </dgm:t>
    </dgm:pt>
    <dgm:pt modelId="{62FF9A0A-0758-4834-B3F9-F727FDEE4326}" type="pres">
      <dgm:prSet presAssocID="{9BC1A30B-7126-40D1-9191-64E2510200BB}" presName="root" presStyleCnt="0">
        <dgm:presLayoutVars>
          <dgm:dir/>
          <dgm:resizeHandles val="exact"/>
        </dgm:presLayoutVars>
      </dgm:prSet>
      <dgm:spPr/>
    </dgm:pt>
    <dgm:pt modelId="{52EE0A4A-9003-4C94-AD51-A6792E9574BB}" type="pres">
      <dgm:prSet presAssocID="{01FE54FE-7B99-4CAC-A2EA-5F218526D1D3}" presName="compNode" presStyleCnt="0"/>
      <dgm:spPr/>
    </dgm:pt>
    <dgm:pt modelId="{841F232D-FB06-46CD-8C17-B98607A30851}" type="pres">
      <dgm:prSet presAssocID="{01FE54FE-7B99-4CAC-A2EA-5F218526D1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6A701D9-75C4-443E-B664-D5B7047D5D9B}" type="pres">
      <dgm:prSet presAssocID="{01FE54FE-7B99-4CAC-A2EA-5F218526D1D3}" presName="spaceRect" presStyleCnt="0"/>
      <dgm:spPr/>
    </dgm:pt>
    <dgm:pt modelId="{983E512B-C581-4584-8B54-BDB20385D448}" type="pres">
      <dgm:prSet presAssocID="{01FE54FE-7B99-4CAC-A2EA-5F218526D1D3}" presName="textRect" presStyleLbl="revTx" presStyleIdx="0" presStyleCnt="3">
        <dgm:presLayoutVars>
          <dgm:chMax val="1"/>
          <dgm:chPref val="1"/>
        </dgm:presLayoutVars>
      </dgm:prSet>
      <dgm:spPr/>
    </dgm:pt>
    <dgm:pt modelId="{40C6D670-012C-4879-B2C8-A24B784CD227}" type="pres">
      <dgm:prSet presAssocID="{602115C0-C3BC-4461-8EF9-4F3B3189EBAC}" presName="sibTrans" presStyleCnt="0"/>
      <dgm:spPr/>
    </dgm:pt>
    <dgm:pt modelId="{C14E851A-352C-48FA-A3CD-5F9F9D45E8D9}" type="pres">
      <dgm:prSet presAssocID="{FCDE4939-9B9A-4D20-A4D8-E8F8133053B1}" presName="compNode" presStyleCnt="0"/>
      <dgm:spPr/>
    </dgm:pt>
    <dgm:pt modelId="{E119E41F-521C-4B2B-8538-E27D57C30681}" type="pres">
      <dgm:prSet presAssocID="{FCDE4939-9B9A-4D20-A4D8-E8F8133053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D61D10AD-BB34-42B0-A3B7-FA310B00DDFF}" type="pres">
      <dgm:prSet presAssocID="{FCDE4939-9B9A-4D20-A4D8-E8F8133053B1}" presName="spaceRect" presStyleCnt="0"/>
      <dgm:spPr/>
    </dgm:pt>
    <dgm:pt modelId="{1D5B74A1-165E-47A2-AFFC-012CA59A9D8A}" type="pres">
      <dgm:prSet presAssocID="{FCDE4939-9B9A-4D20-A4D8-E8F8133053B1}" presName="textRect" presStyleLbl="revTx" presStyleIdx="1" presStyleCnt="3">
        <dgm:presLayoutVars>
          <dgm:chMax val="1"/>
          <dgm:chPref val="1"/>
        </dgm:presLayoutVars>
      </dgm:prSet>
      <dgm:spPr/>
    </dgm:pt>
    <dgm:pt modelId="{CD7E6B33-7A3E-4AC4-9176-65D56B55C3A3}" type="pres">
      <dgm:prSet presAssocID="{F8B50ED8-5A26-456D-829F-B79BC3E0BD48}" presName="sibTrans" presStyleCnt="0"/>
      <dgm:spPr/>
    </dgm:pt>
    <dgm:pt modelId="{8438A98E-BA40-43CA-8DC7-F1109976E85E}" type="pres">
      <dgm:prSet presAssocID="{06EB9090-52C5-4B13-9209-E0C77DF6CB17}" presName="compNode" presStyleCnt="0"/>
      <dgm:spPr/>
    </dgm:pt>
    <dgm:pt modelId="{2379A615-A897-4176-B214-E0948894F31E}" type="pres">
      <dgm:prSet presAssocID="{06EB9090-52C5-4B13-9209-E0C77DF6CB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1C29A8E-4383-4299-A417-871DAC17615A}" type="pres">
      <dgm:prSet presAssocID="{06EB9090-52C5-4B13-9209-E0C77DF6CB17}" presName="spaceRect" presStyleCnt="0"/>
      <dgm:spPr/>
    </dgm:pt>
    <dgm:pt modelId="{524DC3C9-6ADD-4BFF-9018-917942237FE6}" type="pres">
      <dgm:prSet presAssocID="{06EB9090-52C5-4B13-9209-E0C77DF6CB1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4C3418-896C-4EBF-8D08-3CFA643B2C9A}" srcId="{9BC1A30B-7126-40D1-9191-64E2510200BB}" destId="{06EB9090-52C5-4B13-9209-E0C77DF6CB17}" srcOrd="2" destOrd="0" parTransId="{138FC515-EF39-4023-A2F6-F5420DFE64BA}" sibTransId="{F0B8EB21-CAF2-4265-BE12-D9C51180E188}"/>
    <dgm:cxn modelId="{15012D71-270C-4D0F-A15C-3D357ABA2A39}" type="presOf" srcId="{FCDE4939-9B9A-4D20-A4D8-E8F8133053B1}" destId="{1D5B74A1-165E-47A2-AFFC-012CA59A9D8A}" srcOrd="0" destOrd="0" presId="urn:microsoft.com/office/officeart/2018/2/layout/IconLabelList"/>
    <dgm:cxn modelId="{30546F59-E3B0-49B2-935D-155235561BDF}" srcId="{9BC1A30B-7126-40D1-9191-64E2510200BB}" destId="{01FE54FE-7B99-4CAC-A2EA-5F218526D1D3}" srcOrd="0" destOrd="0" parTransId="{110904F8-88D3-4BAF-80C2-1D374630B67C}" sibTransId="{602115C0-C3BC-4461-8EF9-4F3B3189EBAC}"/>
    <dgm:cxn modelId="{339E7E94-E35E-46A4-BDA7-441D4F9D62B4}" type="presOf" srcId="{06EB9090-52C5-4B13-9209-E0C77DF6CB17}" destId="{524DC3C9-6ADD-4BFF-9018-917942237FE6}" srcOrd="0" destOrd="0" presId="urn:microsoft.com/office/officeart/2018/2/layout/IconLabelList"/>
    <dgm:cxn modelId="{343A9BCC-DA71-42D2-95AB-B984EBB03BB3}" type="presOf" srcId="{01FE54FE-7B99-4CAC-A2EA-5F218526D1D3}" destId="{983E512B-C581-4584-8B54-BDB20385D448}" srcOrd="0" destOrd="0" presId="urn:microsoft.com/office/officeart/2018/2/layout/IconLabelList"/>
    <dgm:cxn modelId="{C87660D9-E190-4B71-B043-A9559965BCE7}" srcId="{9BC1A30B-7126-40D1-9191-64E2510200BB}" destId="{FCDE4939-9B9A-4D20-A4D8-E8F8133053B1}" srcOrd="1" destOrd="0" parTransId="{22502921-062A-4786-B185-0710B66A8BC8}" sibTransId="{F8B50ED8-5A26-456D-829F-B79BC3E0BD48}"/>
    <dgm:cxn modelId="{B7CF9DFD-32AB-4808-80C4-AB6FA003980C}" type="presOf" srcId="{9BC1A30B-7126-40D1-9191-64E2510200BB}" destId="{62FF9A0A-0758-4834-B3F9-F727FDEE4326}" srcOrd="0" destOrd="0" presId="urn:microsoft.com/office/officeart/2018/2/layout/IconLabelList"/>
    <dgm:cxn modelId="{01CC0A45-F8F7-4754-8929-64B709737E31}" type="presParOf" srcId="{62FF9A0A-0758-4834-B3F9-F727FDEE4326}" destId="{52EE0A4A-9003-4C94-AD51-A6792E9574BB}" srcOrd="0" destOrd="0" presId="urn:microsoft.com/office/officeart/2018/2/layout/IconLabelList"/>
    <dgm:cxn modelId="{4F46A06A-5036-4BA9-8D85-27EB38D82155}" type="presParOf" srcId="{52EE0A4A-9003-4C94-AD51-A6792E9574BB}" destId="{841F232D-FB06-46CD-8C17-B98607A30851}" srcOrd="0" destOrd="0" presId="urn:microsoft.com/office/officeart/2018/2/layout/IconLabelList"/>
    <dgm:cxn modelId="{86C80003-4878-4AD0-8B61-03460D29585D}" type="presParOf" srcId="{52EE0A4A-9003-4C94-AD51-A6792E9574BB}" destId="{16A701D9-75C4-443E-B664-D5B7047D5D9B}" srcOrd="1" destOrd="0" presId="urn:microsoft.com/office/officeart/2018/2/layout/IconLabelList"/>
    <dgm:cxn modelId="{EA78A162-B4F1-4C4F-AA20-05952F850527}" type="presParOf" srcId="{52EE0A4A-9003-4C94-AD51-A6792E9574BB}" destId="{983E512B-C581-4584-8B54-BDB20385D448}" srcOrd="2" destOrd="0" presId="urn:microsoft.com/office/officeart/2018/2/layout/IconLabelList"/>
    <dgm:cxn modelId="{68ECCA26-60FC-455B-B43A-0973B4857BBB}" type="presParOf" srcId="{62FF9A0A-0758-4834-B3F9-F727FDEE4326}" destId="{40C6D670-012C-4879-B2C8-A24B784CD227}" srcOrd="1" destOrd="0" presId="urn:microsoft.com/office/officeart/2018/2/layout/IconLabelList"/>
    <dgm:cxn modelId="{8AFA8748-FD6D-4E5F-9303-3C8242EC9CD3}" type="presParOf" srcId="{62FF9A0A-0758-4834-B3F9-F727FDEE4326}" destId="{C14E851A-352C-48FA-A3CD-5F9F9D45E8D9}" srcOrd="2" destOrd="0" presId="urn:microsoft.com/office/officeart/2018/2/layout/IconLabelList"/>
    <dgm:cxn modelId="{473059E2-D523-4485-8A61-727C241EB2A2}" type="presParOf" srcId="{C14E851A-352C-48FA-A3CD-5F9F9D45E8D9}" destId="{E119E41F-521C-4B2B-8538-E27D57C30681}" srcOrd="0" destOrd="0" presId="urn:microsoft.com/office/officeart/2018/2/layout/IconLabelList"/>
    <dgm:cxn modelId="{74E8B244-8C0A-4F8E-BE5C-59636939534C}" type="presParOf" srcId="{C14E851A-352C-48FA-A3CD-5F9F9D45E8D9}" destId="{D61D10AD-BB34-42B0-A3B7-FA310B00DDFF}" srcOrd="1" destOrd="0" presId="urn:microsoft.com/office/officeart/2018/2/layout/IconLabelList"/>
    <dgm:cxn modelId="{145FAEC5-4DA9-4891-917B-54853C697813}" type="presParOf" srcId="{C14E851A-352C-48FA-A3CD-5F9F9D45E8D9}" destId="{1D5B74A1-165E-47A2-AFFC-012CA59A9D8A}" srcOrd="2" destOrd="0" presId="urn:microsoft.com/office/officeart/2018/2/layout/IconLabelList"/>
    <dgm:cxn modelId="{B94313F2-CB82-48AE-AA7D-57CBE27CD9ED}" type="presParOf" srcId="{62FF9A0A-0758-4834-B3F9-F727FDEE4326}" destId="{CD7E6B33-7A3E-4AC4-9176-65D56B55C3A3}" srcOrd="3" destOrd="0" presId="urn:microsoft.com/office/officeart/2018/2/layout/IconLabelList"/>
    <dgm:cxn modelId="{A9CA25BC-5899-4549-A931-28A6660D5030}" type="presParOf" srcId="{62FF9A0A-0758-4834-B3F9-F727FDEE4326}" destId="{8438A98E-BA40-43CA-8DC7-F1109976E85E}" srcOrd="4" destOrd="0" presId="urn:microsoft.com/office/officeart/2018/2/layout/IconLabelList"/>
    <dgm:cxn modelId="{3D770F98-9796-4C2D-8637-A946C0919E85}" type="presParOf" srcId="{8438A98E-BA40-43CA-8DC7-F1109976E85E}" destId="{2379A615-A897-4176-B214-E0948894F31E}" srcOrd="0" destOrd="0" presId="urn:microsoft.com/office/officeart/2018/2/layout/IconLabelList"/>
    <dgm:cxn modelId="{9ED7D5E9-2BDF-4EE5-86C0-0A94317477CA}" type="presParOf" srcId="{8438A98E-BA40-43CA-8DC7-F1109976E85E}" destId="{E1C29A8E-4383-4299-A417-871DAC17615A}" srcOrd="1" destOrd="0" presId="urn:microsoft.com/office/officeart/2018/2/layout/IconLabelList"/>
    <dgm:cxn modelId="{28551EA0-0BB6-4E54-BF25-E6D3287A2CC4}" type="presParOf" srcId="{8438A98E-BA40-43CA-8DC7-F1109976E85E}" destId="{524DC3C9-6ADD-4BFF-9018-917942237F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F232D-FB06-46CD-8C17-B98607A3085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E512B-C581-4584-8B54-BDB20385D448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Usar protocolos de comunicación usados IoT.</a:t>
          </a:r>
          <a:endParaRPr lang="en-US" sz="1900" kern="1200"/>
        </a:p>
      </dsp:txBody>
      <dsp:txXfrm>
        <a:off x="417971" y="2644140"/>
        <a:ext cx="2889450" cy="720000"/>
      </dsp:txXfrm>
    </dsp:sp>
    <dsp:sp modelId="{E119E41F-521C-4B2B-8538-E27D57C30681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B74A1-165E-47A2-AFFC-012CA59A9D8A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Utilizar tecnología web como alternativa a los HMI.</a:t>
          </a:r>
          <a:endParaRPr lang="en-US" sz="1900" kern="1200"/>
        </a:p>
      </dsp:txBody>
      <dsp:txXfrm>
        <a:off x="3813075" y="2644140"/>
        <a:ext cx="2889450" cy="720000"/>
      </dsp:txXfrm>
    </dsp:sp>
    <dsp:sp modelId="{2379A615-A897-4176-B214-E0948894F31E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DC3C9-6ADD-4BFF-9018-917942237FE6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Comparar costos, ventajas y desventajas</a:t>
          </a:r>
          <a:endParaRPr lang="en-US" sz="19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5A67E-E23A-4E95-A55B-4616B0934E3F}" type="datetimeFigureOut">
              <a:rPr lang="es-MX" smtClean="0"/>
              <a:t>22/05/2025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23F74-6B61-4897-A85C-B003FA67BE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437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23F74-6B61-4897-A85C-B003FA67BED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558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C0884-E9FB-6F90-C989-E2F9C962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3FE0F2-D84E-4A9C-8EE4-8DB642305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FAC9AC-078A-80EC-682B-A2F706BE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89B346-4922-DA88-9446-79CE5C12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6F19D-157F-6902-A92B-0AD70BCA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436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FB5C6-395C-ECC8-916D-9C003DE0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50C664-2180-18E5-184F-DC6C11F5E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471ED8-6330-15E5-2045-D120310F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574FF2-86EF-5244-730D-12AB45BD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F35BED-AB57-B4C1-C2AF-D1D72DE2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813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864DE1-F9B6-D72D-CB2E-80B7ECC3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27D248-136A-875C-4F26-F426833C4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2C0B79-A66D-4954-ED23-BC6C8246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56399-C7D2-844E-6413-8DF2502E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137A0C-3506-EF01-6FA9-A9F20A21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54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F3A87-553B-723A-1FB5-90808F71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424FF-D8DA-FE7B-3235-FBD77760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B7DBEB-AD8D-1E10-DA70-7B6656D6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8D6A53-2009-09C1-EA0A-91531BB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11CBE5-ABB3-8D9F-F45F-159ABA66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073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872B6-5DAD-74BD-80FD-0B842F2A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D1E019-6E7D-CDE4-C1F0-D22C6033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F22A9-EEBA-5CFC-4222-FDBFED8D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F6EDF3-7215-9463-58E4-410B0AAA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1C469-4F9F-50C1-2ABE-1DAA608E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05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EDC1-B8DE-1C5A-54DE-566E868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C6A74-3C13-7803-CA22-CC3611F8C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6C3C7C-AF69-48F4-4CE5-AF490D4E2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506814-9203-9984-BBFC-A41D3DBA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76CCDE-1B9A-1580-3929-4C7E3455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A52157-44ED-C23E-83CA-3A7A0BA9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044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5E115-E06E-7F9E-C940-CC9ED744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29392-E350-C062-09FE-0AD1E7E39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8F6710-5938-E8FC-A625-22427CBD3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3E4CC0-A177-D8DB-B71E-AD5DB8D44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A9DBBD-A22A-BF5A-4BD3-6024FD885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626A2AD-26DA-3CC5-B329-8CD312C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8EE089-A886-7560-397D-27EF9F56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94FC85-6882-CC2C-F990-2B9AE25C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73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932A5-D7C1-8D7D-0F5C-E11F20E7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1F9C5A-8B39-5041-9D6B-C6980F25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C27DF9-CA09-95C3-39CB-BC0788EA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9AB9F8-3C47-2BEE-E92B-1431A953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637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E7973C-3DB4-C0E2-EC8C-5C8F574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C80B8-6E74-B959-BD77-F7280F69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C9001A-4717-5C29-BE6D-535559DC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246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591A0-A7E7-95E9-8658-08C4D902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685F7-54D6-067D-BEFD-5FA439AE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6F140A-EDBE-9186-06AF-393195FD8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385C28-4111-4716-6BBD-44A01E67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412A57-DC45-2025-5CA2-0D37D0CC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33FC06-6731-4943-E3DC-D9AC7335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441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0D4B0-D951-346D-7CA7-E02826F0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BFC7E5-00CE-4C65-5817-C4EE1DEA2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EC63E1-A29B-AF35-2CA9-3A973CF0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E93654-02A7-F531-4451-5A44324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6A1497-85C1-7CB9-C3B6-A26D090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2CD90C-D9AD-059B-36BE-A7290C9A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179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431D02-0293-FC87-6FD5-CD77EE9A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3E74C-C9FC-8E57-B691-2516F5DC5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AD151-24AF-C2D4-3D61-D6300342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4070C8-6869-4292-9488-396BF51FE346}" type="datetimeFigureOut">
              <a:rPr lang="es-MX" smtClean="0"/>
              <a:t>22/05/2025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39652F-BF85-5D45-1BA7-591313CC7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969C7B-1A93-6F40-2B9A-96853DEF6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5478E9-D00D-42CD-839B-3A0F0FA86E6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94606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anielTorresC14/Training-Didactic-PLC-WIFI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EA7404-92D7-9904-2ED0-B1D65AFA4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200400"/>
          </a:xfrm>
        </p:spPr>
        <p:txBody>
          <a:bodyPr>
            <a:normAutofit/>
          </a:bodyPr>
          <a:lstStyle/>
          <a:p>
            <a:pPr algn="l"/>
            <a:r>
              <a:rPr lang="es-MX" sz="4800" noProof="0" dirty="0"/>
              <a:t>Training Didactic PLC-WIFI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2F14B4-5904-D3C2-011E-AEA31BC9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7240" y="625682"/>
            <a:ext cx="2429743" cy="26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9625226-297D-36C0-4998-1C93130D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7" y="625682"/>
            <a:ext cx="2656697" cy="2670048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SP32 38 Pines ESP WROOM 32 | 3D CAD Model Library | GrabCAD">
            <a:extLst>
              <a:ext uri="{FF2B5EF4-FFF2-40B4-BE49-F238E27FC236}">
                <a16:creationId xmlns:a16="http://schemas.microsoft.com/office/drawing/2014/main" id="{79214472-9BB8-AA36-2C07-1EDDF68F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3624" y="3509217"/>
            <a:ext cx="3236976" cy="24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transferir datos mediante SQL Gateway entre EcoStruxure Machine Expert  y cualquier base de">
            <a:extLst>
              <a:ext uri="{FF2B5EF4-FFF2-40B4-BE49-F238E27FC236}">
                <a16:creationId xmlns:a16="http://schemas.microsoft.com/office/drawing/2014/main" id="{EDBB05D5-5E5C-7E7B-5F8D-0D75D98BD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6042" y="4166712"/>
            <a:ext cx="3236976" cy="11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61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ior, tabla, juguete, computadora&#10;&#10;El contenido generado por IA puede ser incorrecto.">
            <a:extLst>
              <a:ext uri="{FF2B5EF4-FFF2-40B4-BE49-F238E27FC236}">
                <a16:creationId xmlns:a16="http://schemas.microsoft.com/office/drawing/2014/main" id="{E87A05CF-0544-14BD-A347-2B86436958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1" b="31424"/>
          <a:stretch>
            <a:fillRect/>
          </a:stretch>
        </p:blipFill>
        <p:spPr>
          <a:xfrm>
            <a:off x="-8" y="-4"/>
            <a:ext cx="1219200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257437-4C7C-4148-39B7-3D5C376D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Construcción del Tablero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persona, exterior, niño, joven&#10;&#10;El contenido generado por IA puede ser incorrecto.">
            <a:extLst>
              <a:ext uri="{FF2B5EF4-FFF2-40B4-BE49-F238E27FC236}">
                <a16:creationId xmlns:a16="http://schemas.microsoft.com/office/drawing/2014/main" id="{784B3558-7DD7-21DF-A438-ACF4906B1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b="35198"/>
          <a:stretch>
            <a:fillRect/>
          </a:stretch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" name="Imagen 9" descr="Un hombre parado al lado de una mesa&#10;&#10;El contenido generado por IA puede ser incorrecto.">
            <a:extLst>
              <a:ext uri="{FF2B5EF4-FFF2-40B4-BE49-F238E27FC236}">
                <a16:creationId xmlns:a16="http://schemas.microsoft.com/office/drawing/2014/main" id="{E3B4F41D-A398-9483-E90A-30B356547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1" r="31156"/>
          <a:stretch>
            <a:fillRect/>
          </a:stretch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 descr="Una persona sosteniendo una bicicleta&#10;&#10;El contenido generado por IA puede ser incorrecto.">
            <a:extLst>
              <a:ext uri="{FF2B5EF4-FFF2-40B4-BE49-F238E27FC236}">
                <a16:creationId xmlns:a16="http://schemas.microsoft.com/office/drawing/2014/main" id="{7DB7A832-3D0D-DE8A-6485-24F56E8FF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6" r="3" b="13066"/>
          <a:stretch>
            <a:fillRect/>
          </a:stretch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Imagen que contiene exterior, edificio, persona, niño&#10;&#10;El contenido generado por IA puede ser incorrecto.">
            <a:extLst>
              <a:ext uri="{FF2B5EF4-FFF2-40B4-BE49-F238E27FC236}">
                <a16:creationId xmlns:a16="http://schemas.microsoft.com/office/drawing/2014/main" id="{6F54BEEC-320A-1CBB-47A9-D30A75DF0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7" r="2" b="25852"/>
          <a:stretch>
            <a:fillRect/>
          </a:stretch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Un grupo de personas de pie sobre superficie terrosa&#10;&#10;El contenido generado por IA puede ser incorrecto.">
            <a:extLst>
              <a:ext uri="{FF2B5EF4-FFF2-40B4-BE49-F238E27FC236}">
                <a16:creationId xmlns:a16="http://schemas.microsoft.com/office/drawing/2014/main" id="{916C0F21-454F-2773-61B7-C4C858CBA9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r="-2" b="11017"/>
          <a:stretch>
            <a:fillRect/>
          </a:stretch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5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A45899-4E27-CB4D-B241-36574D4B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23220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Costos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EE3E458-A652-A7FA-A191-E407F218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63779"/>
              </p:ext>
            </p:extLst>
          </p:nvPr>
        </p:nvGraphicFramePr>
        <p:xfrm>
          <a:off x="638881" y="1481600"/>
          <a:ext cx="10909640" cy="4958824"/>
        </p:xfrm>
        <a:graphic>
          <a:graphicData uri="http://schemas.openxmlformats.org/drawingml/2006/table">
            <a:tbl>
              <a:tblPr firstRow="1" bandRow="1"/>
              <a:tblGrid>
                <a:gridCol w="7963613">
                  <a:extLst>
                    <a:ext uri="{9D8B030D-6E8A-4147-A177-3AD203B41FA5}">
                      <a16:colId xmlns:a16="http://schemas.microsoft.com/office/drawing/2014/main" val="1785712103"/>
                    </a:ext>
                  </a:extLst>
                </a:gridCol>
                <a:gridCol w="2946027">
                  <a:extLst>
                    <a:ext uri="{9D8B030D-6E8A-4147-A177-3AD203B41FA5}">
                      <a16:colId xmlns:a16="http://schemas.microsoft.com/office/drawing/2014/main" val="3849164236"/>
                    </a:ext>
                  </a:extLst>
                </a:gridCol>
              </a:tblGrid>
              <a:tr h="3280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Elemento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71176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Modulo de 8 relevadores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62210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ESP32 DevkitC v4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180.00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22118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Transistores 2n2222a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18.00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386703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Impresion 3D de la Caja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150.00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816028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30.00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5120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Placas de desarrollo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40.00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71232"/>
                  </a:ext>
                </a:extLst>
              </a:tr>
              <a:tr h="656152">
                <a:tc>
                  <a:txBody>
                    <a:bodyPr/>
                    <a:lstStyle/>
                    <a:p>
                      <a:pPr algn="r" fontAlgn="ctr"/>
                      <a:r>
                        <a:rPr lang="es-MX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618.00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86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8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74E958-7206-074F-D1F7-8A5D4F65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38" y="4350613"/>
            <a:ext cx="6577778" cy="8260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MX" sz="2800" dirty="0">
                <a:hlinkClick r:id="rId2"/>
              </a:rPr>
              <a:t>DanielTorresC14/Training-Didactic-PLC-WIFI</a:t>
            </a:r>
            <a:endParaRPr lang="en-US" sz="2800" kern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9607E395-BC19-1015-7968-AEB76D6A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73" y="4350613"/>
            <a:ext cx="825068" cy="82606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DB890FF-8AA4-D119-7A86-54D156C07178}"/>
              </a:ext>
            </a:extLst>
          </p:cNvPr>
          <p:cNvSpPr txBox="1"/>
          <p:nvPr/>
        </p:nvSpPr>
        <p:spPr>
          <a:xfrm>
            <a:off x="2851807" y="1513587"/>
            <a:ext cx="6488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8354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pic>
        <p:nvPicPr>
          <p:cNvPr id="4098" name="Picture 2" descr="Smith industrial | Automatización industrial">
            <a:extLst>
              <a:ext uri="{FF2B5EF4-FFF2-40B4-BE49-F238E27FC236}">
                <a16:creationId xmlns:a16="http://schemas.microsoft.com/office/drawing/2014/main" id="{BD057C9C-CC05-536D-32C2-FE4ECE44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60DFB-63B5-358B-17E8-77D169FA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59" y="227581"/>
            <a:ext cx="2291309" cy="15933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4000" noProof="0" dirty="0"/>
              <a:t>Problema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8B7067-415C-2D97-B8CC-31D82C4168BE}"/>
              </a:ext>
            </a:extLst>
          </p:cNvPr>
          <p:cNvSpPr txBox="1"/>
          <p:nvPr/>
        </p:nvSpPr>
        <p:spPr>
          <a:xfrm>
            <a:off x="9286372" y="4398496"/>
            <a:ext cx="2399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noProof="0" dirty="0"/>
              <a:t>¿Podemos usar tecnología web</a:t>
            </a:r>
          </a:p>
          <a:p>
            <a:pPr algn="ctr"/>
            <a:r>
              <a:rPr lang="es-MX" sz="2400" noProof="0" dirty="0"/>
              <a:t>como alternativa?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9BD584-2CB8-33CB-13B1-E3535AC72D06}"/>
              </a:ext>
            </a:extLst>
          </p:cNvPr>
          <p:cNvSpPr txBox="1"/>
          <p:nvPr/>
        </p:nvSpPr>
        <p:spPr>
          <a:xfrm>
            <a:off x="9340559" y="2459504"/>
            <a:ext cx="2291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noProof="0" dirty="0"/>
              <a:t>Los HMI actualmente son muy costos.</a:t>
            </a:r>
          </a:p>
          <a:p>
            <a:pPr algn="ctr"/>
            <a:endParaRPr lang="es-MX" sz="2400" noProof="0" dirty="0"/>
          </a:p>
        </p:txBody>
      </p:sp>
    </p:spTree>
    <p:extLst>
      <p:ext uri="{BB962C8B-B14F-4D97-AF65-F5344CB8AC3E}">
        <p14:creationId xmlns:p14="http://schemas.microsoft.com/office/powerpoint/2010/main" val="9848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402F57-BC0F-15C7-1BB2-076D9804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48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5E18F5-213A-80F5-6F16-542DC54E0AB3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MX" sz="2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industria 4.0, el </a:t>
            </a:r>
            <a:r>
              <a:rPr lang="es-MX" sz="2800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s-MX" sz="2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la avanzada tecnología web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IoT: protocolos de comunicación, ataques y recomendaciones | INCIBE-CERT |  INCIBE">
            <a:extLst>
              <a:ext uri="{FF2B5EF4-FFF2-40B4-BE49-F238E27FC236}">
                <a16:creationId xmlns:a16="http://schemas.microsoft.com/office/drawing/2014/main" id="{6CFCCAE8-2B82-3C98-2427-393800C0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376" y="625683"/>
            <a:ext cx="5400826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3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D677ED-0B9C-82EC-F6E6-7ADB873A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uadroTexto 2">
            <a:extLst>
              <a:ext uri="{FF2B5EF4-FFF2-40B4-BE49-F238E27FC236}">
                <a16:creationId xmlns:a16="http://schemas.microsoft.com/office/drawing/2014/main" id="{3F717724-1EC3-57F6-9EDF-BF3904DD5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3792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11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Freeform: Shape 512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1" name="Freeform: Shape 51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E11855-70DC-B1F2-476E-ED194B9ED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Protocolos de Comunicación Web</a:t>
            </a: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Imagen generada">
            <a:extLst>
              <a:ext uri="{FF2B5EF4-FFF2-40B4-BE49-F238E27FC236}">
                <a16:creationId xmlns:a16="http://schemas.microsoft.com/office/drawing/2014/main" id="{7A491AA0-E2BF-E588-506D-8CE6B2E9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1084" y="625684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8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0BDC5-8B86-F9C2-C7FF-8F76F8FC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1"/>
              <a:t>Protocolo de Comunicación Websocket</a:t>
            </a:r>
          </a:p>
        </p:txBody>
      </p:sp>
      <p:pic>
        <p:nvPicPr>
          <p:cNvPr id="6146" name="Picture 2" descr="Imagen generada">
            <a:extLst>
              <a:ext uri="{FF2B5EF4-FFF2-40B4-BE49-F238E27FC236}">
                <a16:creationId xmlns:a16="http://schemas.microsoft.com/office/drawing/2014/main" id="{16AF292C-94D9-E11E-3FDD-2E031129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576" y="320040"/>
            <a:ext cx="3895344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ídeo 3" descr="Cables conectados al router principal">
            <a:extLst>
              <a:ext uri="{FF2B5EF4-FFF2-40B4-BE49-F238E27FC236}">
                <a16:creationId xmlns:a16="http://schemas.microsoft.com/office/drawing/2014/main" id="{364D47FC-2AB7-B5B5-12DC-40F6DE8A4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1" r="1" b="184"/>
          <a:stretch>
            <a:fillRect/>
          </a:stretch>
        </p:blipFill>
        <p:spPr>
          <a:xfrm>
            <a:off x="6254496" y="693141"/>
            <a:ext cx="5614416" cy="3149141"/>
          </a:xfrm>
          <a:prstGeom prst="rect">
            <a:avLst/>
          </a:prstGeom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7" name="Rectangle 7176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7BA372-0BDD-5E8D-4D50-B398CBC4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HMI Web</a:t>
            </a:r>
          </a:p>
        </p:txBody>
      </p:sp>
      <p:pic>
        <p:nvPicPr>
          <p:cNvPr id="4" name="Picture 2" descr="ESP32 38 Pines ESP WROOM 32 | 3D CAD Model Library | GrabCAD">
            <a:extLst>
              <a:ext uri="{FF2B5EF4-FFF2-40B4-BE49-F238E27FC236}">
                <a16:creationId xmlns:a16="http://schemas.microsoft.com/office/drawing/2014/main" id="{67ECD979-9C77-A98B-C332-DD92B813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752" y="798957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sarrollo Web Moderno 2018. Tecnologías que deberías conocer y… | by  Enmanuel Jarquín | 200CodeBlog | Medium">
            <a:extLst>
              <a:ext uri="{FF2B5EF4-FFF2-40B4-BE49-F238E27FC236}">
                <a16:creationId xmlns:a16="http://schemas.microsoft.com/office/drawing/2014/main" id="{B39CAB0F-7C76-CCB4-6267-4CE845164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4528" y="869423"/>
            <a:ext cx="3758184" cy="26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rogramando el ESP8266 en Micropython | profe Tolocka">
            <a:extLst>
              <a:ext uri="{FF2B5EF4-FFF2-40B4-BE49-F238E27FC236}">
                <a16:creationId xmlns:a16="http://schemas.microsoft.com/office/drawing/2014/main" id="{0572BA7E-BA56-EFDA-57AE-3C63A878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7304" y="1262784"/>
            <a:ext cx="3758184" cy="18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7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7ACC97-A286-16B3-6189-FA72D625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PLC </a:t>
            </a:r>
            <a:r>
              <a:rPr lang="en-US" sz="4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Schneider Electric TM221CE16R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DA1F90F-5C8B-5F9D-472E-21B95CBA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76" y="640080"/>
            <a:ext cx="552265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7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A3E9A-E15A-6B29-F105-BBC68DD4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Parte Neumática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de WhatsApp 2025-05-21 a las 21.01.10_02c2912f">
            <a:hlinkClick r:id="" action="ppaction://media"/>
            <a:extLst>
              <a:ext uri="{FF2B5EF4-FFF2-40B4-BE49-F238E27FC236}">
                <a16:creationId xmlns:a16="http://schemas.microsoft.com/office/drawing/2014/main" id="{5088257E-B3EB-73D7-2013-89B6C5A5F4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790967"/>
            <a:ext cx="7214616" cy="5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121</Words>
  <Application>Microsoft Office PowerPoint</Application>
  <PresentationFormat>Panorámica</PresentationFormat>
  <Paragraphs>37</Paragraphs>
  <Slides>12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Aptos Narrow</vt:lpstr>
      <vt:lpstr>Arial</vt:lpstr>
      <vt:lpstr>Calibri</vt:lpstr>
      <vt:lpstr>Tema de Office</vt:lpstr>
      <vt:lpstr>Training Didactic PLC-WIFI</vt:lpstr>
      <vt:lpstr>Problema</vt:lpstr>
      <vt:lpstr>Justificación</vt:lpstr>
      <vt:lpstr>Objetivos</vt:lpstr>
      <vt:lpstr>Protocolos de Comunicación Web</vt:lpstr>
      <vt:lpstr>Protocolo de Comunicación Websocket</vt:lpstr>
      <vt:lpstr>HMI Web</vt:lpstr>
      <vt:lpstr>PLC Schneider Electric TM221CE16R</vt:lpstr>
      <vt:lpstr>Parte Neumática</vt:lpstr>
      <vt:lpstr>Construcción del Tablero</vt:lpstr>
      <vt:lpstr>Costos</vt:lpstr>
      <vt:lpstr>DanielTorresC14/Training-Didactic-PLC-WIFI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Torres</dc:creator>
  <cp:lastModifiedBy>Daniel Torres</cp:lastModifiedBy>
  <cp:revision>3</cp:revision>
  <dcterms:created xsi:type="dcterms:W3CDTF">2025-05-22T01:02:55Z</dcterms:created>
  <dcterms:modified xsi:type="dcterms:W3CDTF">2025-05-22T13:30:04Z</dcterms:modified>
</cp:coreProperties>
</file>